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0" r:id="rId1"/>
  </p:sldMasterIdLst>
  <p:sldIdLst>
    <p:sldId id="256" r:id="rId2"/>
    <p:sldId id="269" r:id="rId3"/>
    <p:sldId id="268" r:id="rId4"/>
    <p:sldId id="270" r:id="rId5"/>
    <p:sldId id="267" r:id="rId6"/>
    <p:sldId id="259" r:id="rId7"/>
    <p:sldId id="264" r:id="rId8"/>
    <p:sldId id="27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8"/>
    <p:restoredTop sz="94234"/>
  </p:normalViewPr>
  <p:slideViewPr>
    <p:cSldViewPr snapToGrid="0" snapToObjects="1">
      <p:cViewPr varScale="1">
        <p:scale>
          <a:sx n="107" d="100"/>
          <a:sy n="107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92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3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3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5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751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3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35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05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5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2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3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2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66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4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75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E45536-249D-1A4F-A323-B8C1267396A9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A38A5E-8A1D-4C4B-9822-649B9A60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iverPlantation2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BB393-D14D-5E46-9569-1AC928F55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Autofit/>
          </a:bodyPr>
          <a:lstStyle/>
          <a:p>
            <a:r>
              <a:rPr lang="en-US" sz="3600" b="1" dirty="0"/>
              <a:t>River Plantation Section Two</a:t>
            </a:r>
            <a:br>
              <a:rPr lang="en-US" sz="3600" b="1" dirty="0"/>
            </a:br>
            <a:r>
              <a:rPr lang="en-US" sz="3600" dirty="0"/>
              <a:t>2021 Annual Homeowners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11749-F4FD-C949-8B31-BC5520DE1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January 18, 2021 / 6:00 PM / Zoom Video Conference</a:t>
            </a:r>
          </a:p>
        </p:txBody>
      </p:sp>
    </p:spTree>
    <p:extLst>
      <p:ext uri="{BB962C8B-B14F-4D97-AF65-F5344CB8AC3E}">
        <p14:creationId xmlns:p14="http://schemas.microsoft.com/office/powerpoint/2010/main" val="245139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878A-81F1-2F4E-B7BF-FA4C75D5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President’s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4875A-6229-ED45-82F2-A75424AB2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Art Valentine, HOA President</a:t>
            </a:r>
          </a:p>
        </p:txBody>
      </p:sp>
    </p:spTree>
    <p:extLst>
      <p:ext uri="{BB962C8B-B14F-4D97-AF65-F5344CB8AC3E}">
        <p14:creationId xmlns:p14="http://schemas.microsoft.com/office/powerpoint/2010/main" val="4615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7BA8D-6F58-6B4A-876C-8311EFEE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Treasurer’s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A09D6-CEC2-5D4D-AE55-3BA2A5F38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Tom Stocker, HOA Treasurer</a:t>
            </a:r>
          </a:p>
        </p:txBody>
      </p:sp>
    </p:spTree>
    <p:extLst>
      <p:ext uri="{BB962C8B-B14F-4D97-AF65-F5344CB8AC3E}">
        <p14:creationId xmlns:p14="http://schemas.microsoft.com/office/powerpoint/2010/main" val="317912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F3AB-C1E7-2940-BB6B-00319653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Neighborhood Watch Committee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5B25A-BA73-D341-A10D-17B3E9250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Sheila Schwartz, Neighborhood Watch Committee Member</a:t>
            </a:r>
          </a:p>
        </p:txBody>
      </p:sp>
    </p:spTree>
    <p:extLst>
      <p:ext uri="{BB962C8B-B14F-4D97-AF65-F5344CB8AC3E}">
        <p14:creationId xmlns:p14="http://schemas.microsoft.com/office/powerpoint/2010/main" val="385658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82C0-BCA7-B542-A270-0334EA77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Management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D3C35-A7C3-1D45-A81C-DA3C954B5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David Floyd &amp; Associates, Inc.</a:t>
            </a:r>
          </a:p>
        </p:txBody>
      </p:sp>
    </p:spTree>
    <p:extLst>
      <p:ext uri="{BB962C8B-B14F-4D97-AF65-F5344CB8AC3E}">
        <p14:creationId xmlns:p14="http://schemas.microsoft.com/office/powerpoint/2010/main" val="343087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DEB5-05DC-EF49-AB64-B4FA8844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526" y="1115082"/>
            <a:ext cx="6809070" cy="1228624"/>
          </a:xfrm>
        </p:spPr>
        <p:txBody>
          <a:bodyPr>
            <a:normAutofit/>
          </a:bodyPr>
          <a:lstStyle/>
          <a:p>
            <a:r>
              <a:rPr lang="en-US" dirty="0"/>
              <a:t>Accomplishments</a:t>
            </a:r>
            <a:endParaRPr lang="en-US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C93B2-4B41-284F-8671-F5C7B62AD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Completed tree trimming project</a:t>
            </a:r>
          </a:p>
          <a:p>
            <a:r>
              <a:rPr lang="en-US" dirty="0"/>
              <a:t>Completed gutter repairs and adjustments</a:t>
            </a:r>
          </a:p>
          <a:p>
            <a:r>
              <a:rPr lang="en-US" dirty="0"/>
              <a:t>Installed new carport water diverters </a:t>
            </a:r>
          </a:p>
          <a:p>
            <a:r>
              <a:rPr lang="en-US" dirty="0"/>
              <a:t>Completed repairs to pool</a:t>
            </a:r>
          </a:p>
          <a:p>
            <a:r>
              <a:rPr lang="en-US" dirty="0"/>
              <a:t>Installed new signage</a:t>
            </a:r>
          </a:p>
          <a:p>
            <a:r>
              <a:rPr lang="en-US" dirty="0"/>
              <a:t>Completed various plumbing repairs</a:t>
            </a:r>
          </a:p>
          <a:p>
            <a:r>
              <a:rPr lang="en-US" dirty="0"/>
              <a:t>Began wood repair project</a:t>
            </a:r>
          </a:p>
          <a:p>
            <a:r>
              <a:rPr lang="en-US" dirty="0"/>
              <a:t>Completed miscellaneous repairs to individual units and carports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7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B8F6-2A87-314D-AC94-38B0ED74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Goals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9258-4A23-A641-89FB-5D97148F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Install Flock Safety camera system at entrance (occurring soon)</a:t>
            </a:r>
          </a:p>
          <a:p>
            <a:r>
              <a:rPr lang="en-US" dirty="0"/>
              <a:t>Complete wood repair project (in progress)</a:t>
            </a:r>
          </a:p>
          <a:p>
            <a:r>
              <a:rPr lang="en-US" dirty="0"/>
              <a:t>Complete wood repair on all carports</a:t>
            </a:r>
          </a:p>
          <a:p>
            <a:r>
              <a:rPr lang="en-US" dirty="0"/>
              <a:t>Paint carports</a:t>
            </a:r>
          </a:p>
          <a:p>
            <a:r>
              <a:rPr lang="en-US" dirty="0"/>
              <a:t>Paint buildings</a:t>
            </a:r>
          </a:p>
          <a:p>
            <a:r>
              <a:rPr lang="en-US" dirty="0"/>
              <a:t>Install gutter guards in selected areas</a:t>
            </a:r>
          </a:p>
          <a:p>
            <a:r>
              <a:rPr lang="en-US" dirty="0"/>
              <a:t>Complete sidewalk repairs</a:t>
            </a:r>
          </a:p>
          <a:p>
            <a:r>
              <a:rPr lang="en-US" dirty="0"/>
              <a:t>Continue making miscellaneous repairs to individual units and carports</a:t>
            </a:r>
          </a:p>
        </p:txBody>
      </p:sp>
    </p:spTree>
    <p:extLst>
      <p:ext uri="{BB962C8B-B14F-4D97-AF65-F5344CB8AC3E}">
        <p14:creationId xmlns:p14="http://schemas.microsoft.com/office/powerpoint/2010/main" val="167636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0973-5E9F-DF45-B4B5-8075DFBD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of Board Members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9C15-BAD6-A54F-8736-F07BF9662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2021 Election Candidates:</a:t>
            </a:r>
          </a:p>
          <a:p>
            <a:pPr lvl="1"/>
            <a:r>
              <a:rPr lang="en-US" sz="2400" dirty="0"/>
              <a:t>Shannon Schwarz (505)</a:t>
            </a:r>
          </a:p>
          <a:p>
            <a:pPr lvl="1"/>
            <a:r>
              <a:rPr lang="en-US" sz="2400" dirty="0"/>
              <a:t>Tom Stocker (529)</a:t>
            </a:r>
          </a:p>
          <a:p>
            <a:pPr lvl="1"/>
            <a:r>
              <a:rPr lang="en-US" sz="2400" dirty="0"/>
              <a:t>Tracey Wood (212)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The quorum requirement for the election has been met. The election results will be announced towards the end of this week once we are sure that all mail-in ballots have </a:t>
            </a:r>
            <a:r>
              <a:rPr lang="en-US" sz="2400"/>
              <a:t>been received. </a:t>
            </a:r>
            <a:endParaRPr lang="en-US" dirty="0"/>
          </a:p>
          <a:p>
            <a:pPr marL="457200" lvl="1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2002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8BFA-D029-9A47-A9EE-A895AAFC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Autofit/>
          </a:bodyPr>
          <a:lstStyle/>
          <a:p>
            <a:r>
              <a:rPr lang="en-US" dirty="0"/>
              <a:t>Adjournment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DE20E-F15E-D642-BCB5-76275BDAF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If you have questions or requests, please contact us by emailing </a:t>
            </a: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RiverPlantation2@gmail.com</a:t>
            </a:r>
            <a:r>
              <a:rPr lang="en-US" sz="2800" dirty="0">
                <a:solidFill>
                  <a:schemeClr val="tx1"/>
                </a:solidFill>
              </a:rPr>
              <a:t>. We will respond to all questions and requests promptly.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All owners are encouraged to visit the River Plantation Section Two website at </a:t>
            </a:r>
            <a:r>
              <a:rPr lang="en-US" sz="2800" u="sng" dirty="0">
                <a:solidFill>
                  <a:schemeClr val="tx1"/>
                </a:solidFill>
              </a:rPr>
              <a:t>RiverPlantation2.org</a:t>
            </a:r>
            <a:r>
              <a:rPr lang="en-US" sz="2800" dirty="0">
                <a:solidFill>
                  <a:schemeClr val="tx1"/>
                </a:solidFill>
              </a:rPr>
              <a:t> to view important information pertaining to the Association.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11271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{36466A2D-4CD9-A74F-9076-F57612FB1282}tf10001064</Template>
  <TotalTime>229</TotalTime>
  <Words>256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River Plantation Section Two 2021 Annual Homeowners Meeting</vt:lpstr>
      <vt:lpstr>President’s Report</vt:lpstr>
      <vt:lpstr>Treasurer’s Report</vt:lpstr>
      <vt:lpstr>Neighborhood Watch Committee Report</vt:lpstr>
      <vt:lpstr>Management Report</vt:lpstr>
      <vt:lpstr>Accomplishments</vt:lpstr>
      <vt:lpstr>Future Goals</vt:lpstr>
      <vt:lpstr>Election of Board Members Update</vt:lpstr>
      <vt:lpstr>Adjournment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Sunset Park Annual Homeowners Meeting</dc:title>
  <dc:creator>Microsoft Office User</dc:creator>
  <cp:lastModifiedBy>David Floyd</cp:lastModifiedBy>
  <cp:revision>38</cp:revision>
  <dcterms:created xsi:type="dcterms:W3CDTF">2020-12-01T22:56:03Z</dcterms:created>
  <dcterms:modified xsi:type="dcterms:W3CDTF">2021-01-18T21:58:53Z</dcterms:modified>
</cp:coreProperties>
</file>